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26" r:id="rId2"/>
    <p:sldId id="273" r:id="rId3"/>
    <p:sldId id="275" r:id="rId4"/>
    <p:sldId id="276" r:id="rId5"/>
    <p:sldId id="277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7" r:id="rId51"/>
    <p:sldId id="328" r:id="rId52"/>
    <p:sldId id="329" r:id="rId5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1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1922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3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75360" y="7680961"/>
            <a:ext cx="12679680" cy="32766"/>
          </a:xfrm>
          <a:custGeom>
            <a:avLst/>
            <a:gdLst/>
            <a:ahLst/>
            <a:cxnLst/>
            <a:rect l="l" t="t" r="r" b="b"/>
            <a:pathLst>
              <a:path w="7924800" h="27304">
                <a:moveTo>
                  <a:pt x="0" y="27040"/>
                </a:moveTo>
                <a:lnTo>
                  <a:pt x="7924800" y="0"/>
                </a:lnTo>
              </a:path>
            </a:pathLst>
          </a:custGeom>
          <a:ln w="63500">
            <a:solidFill>
              <a:srgbClr val="006699"/>
            </a:solidFill>
          </a:ln>
        </p:spPr>
        <p:txBody>
          <a:bodyPr wrap="square" lIns="0" tIns="0" rIns="0" bIns="0" rtlCol="0"/>
          <a:lstStyle/>
          <a:p>
            <a:endParaRPr sz="216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40" b="1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160" b="0" i="0">
                <a:solidFill>
                  <a:srgbClr val="006699"/>
                </a:solidFill>
                <a:latin typeface="Times New Roman"/>
                <a:cs typeface="Times New Roman"/>
              </a:defRPr>
            </a:lvl1pPr>
          </a:lstStyle>
          <a:p>
            <a:pPr marL="15240">
              <a:lnSpc>
                <a:spcPts val="2478"/>
              </a:lnSpc>
            </a:pPr>
            <a:r>
              <a:rPr lang="en-US" smtClean="0"/>
              <a:t>Instructor:</a:t>
            </a:r>
            <a:r>
              <a:rPr lang="en-US" spc="-54" smtClean="0"/>
              <a:t> </a:t>
            </a:r>
            <a:r>
              <a:rPr lang="en-US" spc="-12" smtClean="0"/>
              <a:t>Muhammad</a:t>
            </a:r>
            <a:r>
              <a:rPr lang="en-US" spc="-126" smtClean="0"/>
              <a:t> </a:t>
            </a:r>
            <a:r>
              <a:rPr lang="en-US" smtClean="0"/>
              <a:t>Arif</a:t>
            </a:r>
            <a:r>
              <a:rPr lang="en-US" spc="-18" smtClean="0"/>
              <a:t> </a:t>
            </a:r>
            <a:r>
              <a:rPr lang="en-US" smtClean="0"/>
              <a:t>Butt,</a:t>
            </a:r>
            <a:r>
              <a:rPr lang="en-US" spc="-18" smtClean="0"/>
              <a:t> </a:t>
            </a:r>
            <a:r>
              <a:rPr lang="en-US" spc="-12" smtClean="0"/>
              <a:t>Ph.D.</a:t>
            </a:r>
            <a:endParaRPr lang="en-US" spc="-12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4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45720">
              <a:spcBef>
                <a:spcPts val="48"/>
              </a:spcBef>
            </a:pPr>
            <a:fld id="{81D60167-4931-47E6-BA6A-407CBD079E47}" type="slidenum">
              <a:rPr lang="en-US" spc="-30" smtClean="0"/>
              <a:pPr marL="45720">
                <a:spcBef>
                  <a:spcPts val="48"/>
                </a:spcBef>
              </a:pPr>
              <a:t>‹#›</a:t>
            </a:fld>
            <a:endParaRPr lang="en-US" spc="-30" dirty="0"/>
          </a:p>
        </p:txBody>
      </p:sp>
    </p:spTree>
    <p:extLst>
      <p:ext uri="{BB962C8B-B14F-4D97-AF65-F5344CB8AC3E}">
        <p14:creationId xmlns:p14="http://schemas.microsoft.com/office/powerpoint/2010/main" val="89127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70207" y="-45719"/>
            <a:ext cx="4331208" cy="1061315"/>
          </a:xfrm>
          <a:prstGeom prst="rect">
            <a:avLst/>
          </a:prstGeom>
        </p:spPr>
        <p:txBody>
          <a:bodyPr vert="horz" wrap="square" lIns="0" tIns="35051" rIns="0" bIns="0" rtlCol="0">
            <a:spAutoFit/>
          </a:bodyPr>
          <a:lstStyle/>
          <a:p>
            <a:pPr marL="15240" marR="6096" indent="1123188">
              <a:lnSpc>
                <a:spcPts val="3995"/>
              </a:lnSpc>
              <a:spcBef>
                <a:spcPts val="275"/>
              </a:spcBef>
            </a:pPr>
            <a:r>
              <a:rPr sz="3360" dirty="0">
                <a:solidFill>
                  <a:srgbClr val="FFFFFF"/>
                </a:solidFill>
              </a:rPr>
              <a:t>Lecture</a:t>
            </a:r>
            <a:r>
              <a:rPr sz="3360" spc="-72" dirty="0">
                <a:solidFill>
                  <a:srgbClr val="FFFFFF"/>
                </a:solidFill>
              </a:rPr>
              <a:t> </a:t>
            </a:r>
            <a:r>
              <a:rPr sz="3360" dirty="0">
                <a:solidFill>
                  <a:srgbClr val="FFFFFF"/>
                </a:solidFill>
              </a:rPr>
              <a:t>#</a:t>
            </a:r>
            <a:r>
              <a:rPr sz="3360" spc="-54" dirty="0">
                <a:solidFill>
                  <a:srgbClr val="FFFFFF"/>
                </a:solidFill>
              </a:rPr>
              <a:t> </a:t>
            </a:r>
            <a:r>
              <a:rPr sz="3360" spc="-60" dirty="0">
                <a:solidFill>
                  <a:srgbClr val="FFFFFF"/>
                </a:solidFill>
              </a:rPr>
              <a:t>1 </a:t>
            </a:r>
            <a:r>
              <a:rPr sz="3360" dirty="0">
                <a:solidFill>
                  <a:srgbClr val="FFFFFF"/>
                </a:solidFill>
              </a:rPr>
              <a:t>Overview</a:t>
            </a:r>
            <a:r>
              <a:rPr sz="3360" spc="-42" dirty="0">
                <a:solidFill>
                  <a:srgbClr val="FFFFFF"/>
                </a:solidFill>
              </a:rPr>
              <a:t> </a:t>
            </a:r>
            <a:r>
              <a:rPr sz="3360" dirty="0">
                <a:solidFill>
                  <a:srgbClr val="FFFFFF"/>
                </a:solidFill>
              </a:rPr>
              <a:t>of</a:t>
            </a:r>
            <a:r>
              <a:rPr sz="3360" spc="-36" dirty="0">
                <a:solidFill>
                  <a:srgbClr val="FFFFFF"/>
                </a:solidFill>
              </a:rPr>
              <a:t> </a:t>
            </a:r>
            <a:r>
              <a:rPr sz="3360" dirty="0">
                <a:solidFill>
                  <a:srgbClr val="FFFFFF"/>
                </a:solidFill>
              </a:rPr>
              <a:t>the</a:t>
            </a:r>
            <a:r>
              <a:rPr sz="3360" spc="-48" dirty="0">
                <a:solidFill>
                  <a:srgbClr val="FFFFFF"/>
                </a:solidFill>
              </a:rPr>
              <a:t> </a:t>
            </a:r>
            <a:r>
              <a:rPr sz="3360" spc="-12" dirty="0">
                <a:solidFill>
                  <a:srgbClr val="FFFFFF"/>
                </a:solidFill>
              </a:rPr>
              <a:t>Course</a:t>
            </a:r>
            <a:endParaRPr sz="3360"/>
          </a:p>
        </p:txBody>
      </p:sp>
      <p:sp>
        <p:nvSpPr>
          <p:cNvPr id="4" name="TextBox 3"/>
          <p:cNvSpPr txBox="1"/>
          <p:nvPr/>
        </p:nvSpPr>
        <p:spPr>
          <a:xfrm>
            <a:off x="2926080" y="4572001"/>
            <a:ext cx="896112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40" dirty="0"/>
              <a:t>DS602 - Tools and Techniques for Data Science</a:t>
            </a:r>
          </a:p>
          <a:p>
            <a:endParaRPr lang="en-US" sz="3840" dirty="0"/>
          </a:p>
          <a:p>
            <a:pPr algn="ctr"/>
            <a:r>
              <a:rPr lang="en-US" sz="3840" dirty="0"/>
              <a:t>Danish Hamid </a:t>
            </a:r>
            <a:endParaRPr lang="en-US" sz="384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1" y="1371600"/>
            <a:ext cx="282321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7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Variables-in-python-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33422" y="4114800"/>
            <a:ext cx="278362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60" dirty="0"/>
              <a:t>S</a:t>
            </a:r>
            <a:endParaRPr lang="en-US" sz="2160" dirty="0"/>
          </a:p>
        </p:txBody>
      </p:sp>
      <p:sp>
        <p:nvSpPr>
          <p:cNvPr id="4" name="Rectangle 3"/>
          <p:cNvSpPr/>
          <p:nvPr/>
        </p:nvSpPr>
        <p:spPr>
          <a:xfrm>
            <a:off x="3237938" y="1836501"/>
            <a:ext cx="8281577" cy="577515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13811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Variables-in-python-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Variables-in-python-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6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Variables-in-python-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Variables-in-python-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21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Variables-in-python-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49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Variables-in-python-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9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Variables-in-python-1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9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Variables-in-python-1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6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Basic-syntax-supported-by-python-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72800" cy="822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0576" y="3291840"/>
            <a:ext cx="9632964" cy="4296718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</p:spTree>
    <p:extLst>
      <p:ext uri="{BB962C8B-B14F-4D97-AF65-F5344CB8AC3E}">
        <p14:creationId xmlns:p14="http://schemas.microsoft.com/office/powerpoint/2010/main" val="147453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-Strings-in-python-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185"/>
            <a:ext cx="10972800" cy="822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14584" y="4793382"/>
            <a:ext cx="5659655" cy="26796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58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Strings-in-python-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83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Strings-in-python-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43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Strings-in-python-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1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Strings-in-python-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3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Strings-in-python-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74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Strings-in-python-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90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Strings-in-python-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20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Strings-in-python-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4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"/>
            <a:ext cx="11055570" cy="78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8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Strings-in-python-1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40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0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Strings-in-python-1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77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Strings-in-python-1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72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Strings-in-python-1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04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Strings-in-python-1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78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Strings-in-python-1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88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Strings-in-python-1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451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Strings-in-python-1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59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-Strings-in-python-1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62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Strings-in-python-1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0"/>
            <a:ext cx="10982455" cy="786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8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Strings-in-python-20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2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Strings-in-python-21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19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-Strings-in-python-2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6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Strings-in-python-23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2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Strings-in-python-24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56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5-Strings-in-python-25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5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Strings-in-python-26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59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7-Strings-in-python-27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17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Strings-in-python-28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6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-Strings-in-python-29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485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56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0"/>
            <a:ext cx="109728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78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900" y="241301"/>
            <a:ext cx="14312900" cy="2873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2286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Assign the following values to variables and print them. Then, identify and print the data type of each variable.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21 (integer)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5.9 (float)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"Alice" (string)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is_student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False (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190500" y="3539092"/>
            <a:ext cx="10883900" cy="400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Create the following variables with given values. Perform the specified operations and print the results: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10 (integer)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3 (integer)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4.5 (float)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2.5 (float)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 and print the sum, difference, product, and quotient of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 and print the average of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87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300" y="361799"/>
            <a:ext cx="11709400" cy="258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Given the following variables, perform string operations and print the results: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"John"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"Doe"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Concatenate </a:t>
            </a:r>
            <a:r>
              <a:rPr lang="en-US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first_name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last_name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space in between and print the full name.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 the length of </a:t>
            </a:r>
            <a:r>
              <a:rPr lang="en-US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full_name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</a:t>
            </a:r>
            <a:r>
              <a:rPr lang="en-US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full_name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uppercase and print it.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1300" y="3485999"/>
            <a:ext cx="12255500" cy="3832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en-US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 values to the following variables and evaluate the Boolean expressions. Print the results.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is_raining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True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is_sunny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False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a value of 25 (integer)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 and print whether </a:t>
            </a: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is_raining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True and </a:t>
            </a: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is_sunny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False.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Check and print whether the temperature is greater than 20 and </a:t>
            </a: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is_sunny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True.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61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2600" y="588104"/>
            <a:ext cx="7315200" cy="32689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Convert the following variables into different data types and print the results.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an integer to a float.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a float to an integer.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a string representing a number to an integer.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 a string representing a number to a float.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5500" y="4258404"/>
            <a:ext cx="7315200" cy="28737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Assign the following values to variables and print them.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integer value of 25.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float value of 3.14.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string value "Hello, Python!".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value True.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7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"/>
            <a:ext cx="10972800" cy="78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5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49" y="12700"/>
            <a:ext cx="1098935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2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-1"/>
            <a:ext cx="11020200" cy="78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0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-1"/>
            <a:ext cx="11019388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0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374</Words>
  <Application>Microsoft Office PowerPoint</Application>
  <PresentationFormat>Custom</PresentationFormat>
  <Paragraphs>39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Courier New</vt:lpstr>
      <vt:lpstr>Times New Roman</vt:lpstr>
      <vt:lpstr>Office Theme</vt:lpstr>
      <vt:lpstr>Lecture # 1 Overview of the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AU</cp:lastModifiedBy>
  <cp:revision>19</cp:revision>
  <dcterms:created xsi:type="dcterms:W3CDTF">2024-07-15T16:18:57Z</dcterms:created>
  <dcterms:modified xsi:type="dcterms:W3CDTF">2025-09-30T11:13:33Z</dcterms:modified>
</cp:coreProperties>
</file>